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Brannon" initials="EB" lastIdx="2" clrIdx="0">
    <p:extLst>
      <p:ext uri="{19B8F6BF-5375-455C-9EA6-DF929625EA0E}">
        <p15:presenceInfo xmlns:p15="http://schemas.microsoft.com/office/powerpoint/2012/main" userId="5a1dae426944a6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9T08:58:24.993" idx="2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9T08:58:15.866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11/19/2019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0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5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2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2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3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1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0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11/19/2019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8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37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5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67" r:id="rId5"/>
    <p:sldLayoutId id="2147483773" r:id="rId6"/>
    <p:sldLayoutId id="2147483774" r:id="rId7"/>
    <p:sldLayoutId id="2147483764" r:id="rId8"/>
    <p:sldLayoutId id="2147483765" r:id="rId9"/>
    <p:sldLayoutId id="2147483766" r:id="rId10"/>
    <p:sldLayoutId id="21474837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hyperlink" Target="https://youtu.be/APp8qJ9nD3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927C3B-99B6-4CC8-9B17-E037F849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1D606D-4DA3-4806-8F40-02982F4AD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2" y="643464"/>
            <a:ext cx="10905291" cy="5571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7A4F52-D451-483C-8243-5B0F83B91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680" y="809244"/>
            <a:ext cx="10579608" cy="5239512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31" y="1260389"/>
            <a:ext cx="6315562" cy="4335616"/>
          </a:xfrm>
        </p:spPr>
        <p:txBody>
          <a:bodyPr>
            <a:normAutofit/>
          </a:bodyPr>
          <a:lstStyle/>
          <a:p>
            <a:pPr algn="r"/>
            <a:endParaRPr lang="en-US" sz="6000">
              <a:solidFill>
                <a:schemeClr val="tx1"/>
              </a:solidFill>
            </a:endParaRPr>
          </a:p>
          <a:p>
            <a:r>
              <a:rPr lang="en-US">
                <a:cs typeface="Calibri Light"/>
              </a:rPr>
              <a:t>2019 Rapid </a:t>
            </a:r>
            <a:r>
              <a:rPr lang="en-US" dirty="0">
                <a:cs typeface="Calibri Light"/>
              </a:rPr>
              <a:t>Response Conference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413C9D-32A8-4475-92E1-327E02990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E89A-9367-4296-A77D-67423EB9F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4383"/>
          </a:xfrm>
        </p:spPr>
        <p:txBody>
          <a:bodyPr>
            <a:normAutofit/>
          </a:bodyPr>
          <a:lstStyle/>
          <a:p>
            <a:r>
              <a:rPr lang="en-US" sz="9600"/>
              <a:t>What Rapid Response does for YOU </a:t>
            </a:r>
            <a:r>
              <a:rPr lang="en-US" sz="9600">
                <a:hlinkClick r:id="rId2"/>
              </a:rPr>
              <a:t>Butch Lewis Act</a:t>
            </a:r>
            <a:endParaRPr lang="en-US" sz="9600"/>
          </a:p>
        </p:txBody>
      </p:sp>
    </p:spTree>
    <p:extLst>
      <p:ext uri="{BB962C8B-B14F-4D97-AF65-F5344CB8AC3E}">
        <p14:creationId xmlns:p14="http://schemas.microsoft.com/office/powerpoint/2010/main" val="376902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42FA-4996-40DF-AEB4-2A2691649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809356" cy="5314121"/>
          </a:xfrm>
        </p:spPr>
        <p:txBody>
          <a:bodyPr/>
          <a:lstStyle/>
          <a:p>
            <a:pPr algn="ctr"/>
            <a:r>
              <a:rPr lang="en-US" sz="9600" dirty="0"/>
              <a:t>General Assembly </a:t>
            </a:r>
          </a:p>
        </p:txBody>
      </p:sp>
    </p:spTree>
    <p:extLst>
      <p:ext uri="{BB962C8B-B14F-4D97-AF65-F5344CB8AC3E}">
        <p14:creationId xmlns:p14="http://schemas.microsoft.com/office/powerpoint/2010/main" val="149866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in a park&#10;&#10;Description generated with very high confidence">
            <a:extLst>
              <a:ext uri="{FF2B5EF4-FFF2-40B4-BE49-F238E27FC236}">
                <a16:creationId xmlns:a16="http://schemas.microsoft.com/office/drawing/2014/main" id="{6A697824-8769-4722-BC04-9DE0C89F9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70" r="16140"/>
          <a:stretch/>
        </p:blipFill>
        <p:spPr>
          <a:xfrm flipH="1"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B9547-36E5-454E-B127-E6F89923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b="0" cap="all" spc="-100">
                <a:solidFill>
                  <a:schemeClr val="tx1"/>
                </a:solidFill>
              </a:rPr>
              <a:t>Workplace Violence Act</a:t>
            </a:r>
          </a:p>
        </p:txBody>
      </p:sp>
    </p:spTree>
    <p:extLst>
      <p:ext uri="{BB962C8B-B14F-4D97-AF65-F5344CB8AC3E}">
        <p14:creationId xmlns:p14="http://schemas.microsoft.com/office/powerpoint/2010/main" val="2933772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6" name="Picture 6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32F773A2-5A50-47AC-AB78-8D17D03FE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015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6D204-C469-4D29-AC97-7C66F991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186" y="993601"/>
            <a:ext cx="2312480" cy="1488693"/>
          </a:xfrm>
        </p:spPr>
        <p:txBody>
          <a:bodyPr anchor="b">
            <a:normAutofit fontScale="90000"/>
          </a:bodyPr>
          <a:lstStyle/>
          <a:p>
            <a:r>
              <a:rPr lang="en-US" sz="2800" dirty="0" err="1"/>
              <a:t>Renogotiated</a:t>
            </a:r>
            <a:r>
              <a:rPr lang="en-US" sz="2800" dirty="0"/>
              <a:t> NAFTA – No vote on USMCA -</a:t>
            </a:r>
            <a:br>
              <a:rPr lang="en-US" sz="2800" dirty="0"/>
            </a:br>
            <a:r>
              <a:rPr lang="en-US" sz="2800" dirty="0"/>
              <a:t>Rep </a:t>
            </a:r>
            <a:r>
              <a:rPr lang="en-US" sz="2800" dirty="0" err="1"/>
              <a:t>Finkenauer</a:t>
            </a:r>
            <a:endParaRPr lang="en-US" sz="2800" dirty="0"/>
          </a:p>
        </p:txBody>
      </p:sp>
      <p:pic>
        <p:nvPicPr>
          <p:cNvPr id="4" name="Picture 4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FB0E1F87-9832-4EF8-9626-D5C8814C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0975" y="490771"/>
            <a:ext cx="7893700" cy="5892667"/>
          </a:xfrm>
        </p:spPr>
      </p:pic>
    </p:spTree>
    <p:extLst>
      <p:ext uri="{BB962C8B-B14F-4D97-AF65-F5344CB8AC3E}">
        <p14:creationId xmlns:p14="http://schemas.microsoft.com/office/powerpoint/2010/main" val="194188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479C-4B29-434B-BBAF-490A52F5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5"/>
            <a:ext cx="10058400" cy="834186"/>
          </a:xfrm>
        </p:spPr>
        <p:txBody>
          <a:bodyPr/>
          <a:lstStyle/>
          <a:p>
            <a:pPr algn="ctr"/>
            <a:r>
              <a:rPr lang="en-US" dirty="0"/>
              <a:t>The PRO Act - Rep </a:t>
            </a:r>
            <a:r>
              <a:rPr lang="en-US" dirty="0" err="1"/>
              <a:t>Axne</a:t>
            </a:r>
            <a:endParaRPr lang="en-US" dirty="0"/>
          </a:p>
        </p:txBody>
      </p:sp>
      <p:pic>
        <p:nvPicPr>
          <p:cNvPr id="4" name="Picture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D8AEF848-3B73-426E-BCFA-046C91DA0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845" y="1476780"/>
            <a:ext cx="6524310" cy="4887709"/>
          </a:xfrm>
        </p:spPr>
      </p:pic>
    </p:spTree>
    <p:extLst>
      <p:ext uri="{BB962C8B-B14F-4D97-AF65-F5344CB8AC3E}">
        <p14:creationId xmlns:p14="http://schemas.microsoft.com/office/powerpoint/2010/main" val="26140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F044-AD63-4BA0-8FD1-23F91BBD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52" y="554246"/>
            <a:ext cx="10058400" cy="1371600"/>
          </a:xfrm>
        </p:spPr>
        <p:txBody>
          <a:bodyPr/>
          <a:lstStyle/>
          <a:p>
            <a:pPr algn="ctr"/>
            <a:r>
              <a:rPr lang="en-US" dirty="0"/>
              <a:t>Butch Lewis Act - Rep Loebsack</a:t>
            </a:r>
          </a:p>
        </p:txBody>
      </p:sp>
      <p:pic>
        <p:nvPicPr>
          <p:cNvPr id="4" name="Picture 4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0F49EE14-44EE-4703-BAF3-C26181175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801" y="1614826"/>
            <a:ext cx="6369701" cy="4688928"/>
          </a:xfrm>
        </p:spPr>
      </p:pic>
    </p:spTree>
    <p:extLst>
      <p:ext uri="{BB962C8B-B14F-4D97-AF65-F5344CB8AC3E}">
        <p14:creationId xmlns:p14="http://schemas.microsoft.com/office/powerpoint/2010/main" val="9167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7B0C-71D0-4F0F-9AD9-FD74CC88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72" y="642594"/>
            <a:ext cx="10058400" cy="1051452"/>
          </a:xfrm>
        </p:spPr>
        <p:txBody>
          <a:bodyPr/>
          <a:lstStyle/>
          <a:p>
            <a:pPr algn="ctr"/>
            <a:r>
              <a:rPr lang="en-US" dirty="0"/>
              <a:t>Senator Grassley met with us</a:t>
            </a:r>
          </a:p>
        </p:txBody>
      </p:sp>
      <p:pic>
        <p:nvPicPr>
          <p:cNvPr id="4" name="Picture 4" descr="A person standing in front of a store&#10;&#10;Description generated with very high confidence">
            <a:extLst>
              <a:ext uri="{FF2B5EF4-FFF2-40B4-BE49-F238E27FC236}">
                <a16:creationId xmlns:a16="http://schemas.microsoft.com/office/drawing/2014/main" id="{7B20C6D7-09C0-4E7D-8AD3-AF4C199D9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191" y="1694046"/>
            <a:ext cx="5927962" cy="4379710"/>
          </a:xfrm>
        </p:spPr>
      </p:pic>
    </p:spTree>
    <p:extLst>
      <p:ext uri="{BB962C8B-B14F-4D97-AF65-F5344CB8AC3E}">
        <p14:creationId xmlns:p14="http://schemas.microsoft.com/office/powerpoint/2010/main" val="1542247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D2E5-E0B3-42F9-9F79-1474B060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32202"/>
          </a:xfrm>
        </p:spPr>
        <p:txBody>
          <a:bodyPr/>
          <a:lstStyle/>
          <a:p>
            <a:pPr algn="ctr"/>
            <a:r>
              <a:rPr lang="en-US" dirty="0"/>
              <a:t>Senator Ernst did not meet with us in person</a:t>
            </a:r>
          </a:p>
        </p:txBody>
      </p:sp>
      <p:pic>
        <p:nvPicPr>
          <p:cNvPr id="4" name="Picture 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CB7498C6-9F4D-4D8A-82B5-90BAAF824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064" y="1834149"/>
            <a:ext cx="6038397" cy="4335537"/>
          </a:xfrm>
        </p:spPr>
      </p:pic>
    </p:spTree>
    <p:extLst>
      <p:ext uri="{BB962C8B-B14F-4D97-AF65-F5344CB8AC3E}">
        <p14:creationId xmlns:p14="http://schemas.microsoft.com/office/powerpoint/2010/main" val="13798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85EA-7152-4496-AC8F-C7D3719E5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22577"/>
          </a:xfrm>
        </p:spPr>
        <p:txBody>
          <a:bodyPr/>
          <a:lstStyle/>
          <a:p>
            <a:pPr algn="ctr"/>
            <a:r>
              <a:rPr lang="en-US" dirty="0"/>
              <a:t>Representative King was very unhelpful </a:t>
            </a:r>
          </a:p>
        </p:txBody>
      </p:sp>
      <p:pic>
        <p:nvPicPr>
          <p:cNvPr id="4" name="Picture 4" descr="A person standing in front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28D27A8-0CF0-4252-A097-92FBAAF97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83" y="1803016"/>
            <a:ext cx="6369701" cy="4313450"/>
          </a:xfrm>
        </p:spPr>
      </p:pic>
    </p:spTree>
    <p:extLst>
      <p:ext uri="{BB962C8B-B14F-4D97-AF65-F5344CB8AC3E}">
        <p14:creationId xmlns:p14="http://schemas.microsoft.com/office/powerpoint/2010/main" val="2775077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60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Garamond</vt:lpstr>
      <vt:lpstr>Selawik Light</vt:lpstr>
      <vt:lpstr>Speak Pro</vt:lpstr>
      <vt:lpstr>SavonVTI</vt:lpstr>
      <vt:lpstr> 2019 Rapid Response Conference</vt:lpstr>
      <vt:lpstr>General Assembly </vt:lpstr>
      <vt:lpstr>Workplace Violence Act</vt:lpstr>
      <vt:lpstr>Renogotiated NAFTA – No vote on USMCA - Rep Finkenauer</vt:lpstr>
      <vt:lpstr>The PRO Act - Rep Axne</vt:lpstr>
      <vt:lpstr>Butch Lewis Act - Rep Loebsack</vt:lpstr>
      <vt:lpstr>Senator Grassley met with us</vt:lpstr>
      <vt:lpstr>Senator Ernst did not meet with us in person</vt:lpstr>
      <vt:lpstr>Representative King was very unhelpful </vt:lpstr>
      <vt:lpstr>What Rapid Response does for YOU Butch Lewis 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Rapid Response Conference</dc:title>
  <dc:creator/>
  <cp:lastModifiedBy>Emily Brannon</cp:lastModifiedBy>
  <cp:revision>142</cp:revision>
  <dcterms:created xsi:type="dcterms:W3CDTF">2019-11-18T03:22:52Z</dcterms:created>
  <dcterms:modified xsi:type="dcterms:W3CDTF">2019-11-19T15:02:35Z</dcterms:modified>
</cp:coreProperties>
</file>